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7" r:id="rId6"/>
    <p:sldId id="290" r:id="rId7"/>
    <p:sldId id="264" r:id="rId8"/>
    <p:sldId id="291" r:id="rId9"/>
    <p:sldId id="268" r:id="rId10"/>
    <p:sldId id="286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60" d="100"/>
          <a:sy n="60" d="100"/>
        </p:scale>
        <p:origin x="908" y="40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5/15/2024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5/15/2024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1609" y="1177648"/>
            <a:ext cx="6856292" cy="3590596"/>
          </a:xfrm>
        </p:spPr>
        <p:txBody>
          <a:bodyPr>
            <a:normAutofit/>
          </a:bodyPr>
          <a:lstStyle/>
          <a:p>
            <a:r>
              <a:rPr lang="en-US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Hotel Aggregator Analysis</a:t>
            </a:r>
            <a:br>
              <a:rPr lang="en-US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br>
              <a:rPr lang="en-US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BE2E3B-D1AC-35B1-010F-1AC1CC0DF33C}"/>
              </a:ext>
            </a:extLst>
          </p:cNvPr>
          <p:cNvSpPr txBox="1"/>
          <p:nvPr/>
        </p:nvSpPr>
        <p:spPr>
          <a:xfrm>
            <a:off x="7676707" y="5571460"/>
            <a:ext cx="4412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by Tonderai Mapwashike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Objective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The objective is to create</a:t>
            </a:r>
          </a:p>
          <a:p>
            <a:r>
              <a:rPr lang="en-US" dirty="0"/>
              <a:t>comprehensive visualizations and insights that shed light on trends, patterns, and factors influencing the</a:t>
            </a:r>
          </a:p>
          <a:p>
            <a:r>
              <a:rPr lang="en-US" dirty="0"/>
              <a:t>performance of listings. Through Power BI, interns will explore key metrics such as pricing, availability,</a:t>
            </a:r>
          </a:p>
          <a:p>
            <a:r>
              <a:rPr lang="en-US" dirty="0"/>
              <a:t>host characteristics, and review scores to derive actionable insights for improving the overall quality and</a:t>
            </a:r>
          </a:p>
          <a:p>
            <a:r>
              <a:rPr lang="en-US" dirty="0"/>
              <a:t>competitiveness of the listings.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79503" y="150881"/>
            <a:ext cx="7164806" cy="1465268"/>
          </a:xfrm>
        </p:spPr>
        <p:txBody>
          <a:bodyPr>
            <a:normAutofit/>
          </a:bodyPr>
          <a:lstStyle/>
          <a:p>
            <a:r>
              <a:rPr lang="en-US" dirty="0"/>
              <a:t>Dataset Description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1956" y="1616149"/>
            <a:ext cx="6876658" cy="488034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dirty="0"/>
              <a:t>1. id: Unique identifier for each listing.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2. </a:t>
            </a:r>
            <a:r>
              <a:rPr lang="en-US" sz="1200" dirty="0" err="1"/>
              <a:t>listing_url</a:t>
            </a:r>
            <a:r>
              <a:rPr lang="en-US" sz="1200" dirty="0"/>
              <a:t>: URL of the listing on the hotel aggregator platform.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3. </a:t>
            </a:r>
            <a:r>
              <a:rPr lang="en-US" sz="1200" dirty="0" err="1"/>
              <a:t>scrape_id</a:t>
            </a:r>
            <a:r>
              <a:rPr lang="en-US" sz="1200" dirty="0"/>
              <a:t>: Identifier for the data scraping event.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4. </a:t>
            </a:r>
            <a:r>
              <a:rPr lang="en-US" sz="1200" dirty="0" err="1"/>
              <a:t>last_scraped</a:t>
            </a:r>
            <a:r>
              <a:rPr lang="en-US" sz="1200" dirty="0"/>
              <a:t>: Date of the last data scrape.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5. source: Source of the listing information.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6. name: Name of the listing.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7. description: Description of the listing.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8. </a:t>
            </a:r>
            <a:r>
              <a:rPr lang="en-US" sz="1200" dirty="0" err="1"/>
              <a:t>neighborhood_overview</a:t>
            </a:r>
            <a:r>
              <a:rPr lang="en-US" sz="1200" dirty="0"/>
              <a:t>: Overview of the neighborhood where the listing is located.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9. </a:t>
            </a:r>
            <a:r>
              <a:rPr lang="en-US" sz="1200" dirty="0" err="1"/>
              <a:t>picture_url</a:t>
            </a:r>
            <a:r>
              <a:rPr lang="en-US" sz="1200" dirty="0"/>
              <a:t>: URL of the listing's picture.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10. </a:t>
            </a:r>
            <a:r>
              <a:rPr lang="en-US" sz="1200" dirty="0" err="1"/>
              <a:t>host_id</a:t>
            </a:r>
            <a:r>
              <a:rPr lang="en-US" sz="1200" dirty="0"/>
              <a:t>: Unique identifier for the host.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11. ... (and many more columns capturing details about hosts, location, property type, room details,</a:t>
            </a:r>
          </a:p>
          <a:p>
            <a:pPr>
              <a:lnSpc>
                <a:spcPct val="100000"/>
              </a:lnSpc>
            </a:pPr>
            <a:r>
              <a:rPr lang="en-US" sz="1200" dirty="0"/>
              <a:t>amenities, pricing, availability, reviews, and other relevant information)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/>
          <a:lstStyle/>
          <a:p>
            <a:r>
              <a:rPr lang="en-US" dirty="0"/>
              <a:t>Geographical Insights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EDFE70-B3A3-E25E-5C92-F5DAFC68CAE0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3"/>
          <a:srcRect t="11128"/>
          <a:stretch/>
        </p:blipFill>
        <p:spPr>
          <a:xfrm>
            <a:off x="460709" y="2604977"/>
            <a:ext cx="7418017" cy="3750103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447" y="393405"/>
            <a:ext cx="6576110" cy="1839432"/>
          </a:xfrm>
        </p:spPr>
        <p:txBody>
          <a:bodyPr>
            <a:normAutofit fontScale="90000"/>
          </a:bodyPr>
          <a:lstStyle/>
          <a:p>
            <a:r>
              <a:rPr lang="en-US" dirty="0"/>
              <a:t>Review Scores and Guest Satisfaction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4D90AB-2589-C22E-79A5-EFE016C2B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83" y="2795396"/>
            <a:ext cx="4152900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Pricing and Availability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EFA365-7B7B-D793-BE05-FF3A915DF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429000"/>
            <a:ext cx="10224977" cy="229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/>
          <a:lstStyle/>
          <a:p>
            <a:r>
              <a:rPr lang="en-US" dirty="0"/>
              <a:t>Property Type and Room Analysis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1125F3-A300-4F91-D244-6C7F5600D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0945" y="2254968"/>
            <a:ext cx="8166142" cy="455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687" y="2110822"/>
            <a:ext cx="7615274" cy="2978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Australia has the highest number of listing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The shared room type is more affordable </a:t>
            </a:r>
            <a:r>
              <a:rPr lang="en-US" sz="1800"/>
              <a:t>than other room types 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Homes/apt are the most expensive than private and hotel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Large accommodation tends to have higher prices</a:t>
            </a:r>
          </a:p>
          <a:p>
            <a:endParaRPr lang="en-US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{5077FF0A-E022-4894-A913-99E833F25024}tf33968143_win32</Template>
  <TotalTime>58</TotalTime>
  <Words>293</Words>
  <Application>Microsoft Office PowerPoint</Application>
  <PresentationFormat>Widescreen</PresentationFormat>
  <Paragraphs>47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-apple-system</vt:lpstr>
      <vt:lpstr>Arial</vt:lpstr>
      <vt:lpstr>Avenir Next LT Pro</vt:lpstr>
      <vt:lpstr>Calibri</vt:lpstr>
      <vt:lpstr>Custom</vt:lpstr>
      <vt:lpstr>Hotel Aggregator Analysis  </vt:lpstr>
      <vt:lpstr>Objective</vt:lpstr>
      <vt:lpstr>Dataset Description</vt:lpstr>
      <vt:lpstr>Geographical Insights</vt:lpstr>
      <vt:lpstr>Review Scores and Guest Satisfaction</vt:lpstr>
      <vt:lpstr>Pricing and Availability Analysis</vt:lpstr>
      <vt:lpstr>Property Type and Room Analysis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Aggregator Analysis  </dc:title>
  <dc:creator>Tonderai Mapwashike</dc:creator>
  <cp:lastModifiedBy>Tonderai Mapwashike</cp:lastModifiedBy>
  <cp:revision>2</cp:revision>
  <dcterms:created xsi:type="dcterms:W3CDTF">2024-05-15T15:45:57Z</dcterms:created>
  <dcterms:modified xsi:type="dcterms:W3CDTF">2024-05-15T16:44:12Z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